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66" r:id="rId2"/>
    <p:sldId id="272" r:id="rId3"/>
    <p:sldId id="278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itubits.github.i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Tools and Technologies in OSSE- 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Working with GitHub Pages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Associate </a:t>
            </a:r>
            <a:r>
              <a:rPr lang="en-IN" dirty="0"/>
              <a:t>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GitHub Pages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GitHub Pages is a static site hosting </a:t>
            </a:r>
            <a:r>
              <a:rPr lang="en-IN" dirty="0" smtClean="0"/>
              <a:t>service.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They are commonly used to host </a:t>
            </a:r>
            <a:r>
              <a:rPr lang="en-IN" dirty="0"/>
              <a:t>a website about your </a:t>
            </a:r>
            <a:r>
              <a:rPr lang="en-IN" dirty="0" smtClean="0"/>
              <a:t>project, or your organization or even about yourself - </a:t>
            </a:r>
            <a:r>
              <a:rPr lang="en-IN" dirty="0"/>
              <a:t>directly from a repository on GitHub.com.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It makes use of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HTML</a:t>
            </a:r>
            <a:r>
              <a:rPr lang="en-IN" dirty="0"/>
              <a:t>, </a:t>
            </a:r>
            <a:endParaRPr lang="en-IN" dirty="0" smtClean="0"/>
          </a:p>
          <a:p>
            <a:pPr lvl="1">
              <a:lnSpc>
                <a:spcPct val="150000"/>
              </a:lnSpc>
            </a:pPr>
            <a:r>
              <a:rPr lang="en-IN" dirty="0" smtClean="0"/>
              <a:t>CSS, </a:t>
            </a:r>
            <a:r>
              <a:rPr lang="en-IN" dirty="0"/>
              <a:t>and </a:t>
            </a:r>
            <a:endParaRPr lang="en-IN" dirty="0" smtClean="0"/>
          </a:p>
          <a:p>
            <a:pPr lvl="1">
              <a:lnSpc>
                <a:spcPct val="150000"/>
              </a:lnSpc>
            </a:pPr>
            <a:r>
              <a:rPr lang="en-IN" dirty="0" smtClean="0"/>
              <a:t>JavaScript files</a:t>
            </a:r>
          </a:p>
          <a:p>
            <a:pPr lvl="1"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GitHub </a:t>
            </a:r>
            <a:r>
              <a:rPr lang="en-IN" dirty="0"/>
              <a:t>pages: </a:t>
            </a:r>
            <a:r>
              <a:rPr lang="en-IN" dirty="0">
                <a:hlinkClick r:id="rId2"/>
              </a:rPr>
              <a:t>https://pages.github.com/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 with GitHub Pages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r>
              <a:rPr lang="en-IN" dirty="0"/>
              <a:t>Navigate to GitHub.com</a:t>
            </a:r>
          </a:p>
          <a:p>
            <a:r>
              <a:rPr lang="en-IN" dirty="0"/>
              <a:t>Create an account – it is linked to your email id</a:t>
            </a:r>
          </a:p>
          <a:p>
            <a:r>
              <a:rPr lang="en-IN" dirty="0"/>
              <a:t>Example –username is </a:t>
            </a:r>
            <a:r>
              <a:rPr lang="en-IN" dirty="0" err="1"/>
              <a:t>ritubits</a:t>
            </a:r>
            <a:endParaRPr lang="en-IN" dirty="0"/>
          </a:p>
          <a:p>
            <a:r>
              <a:rPr lang="en-IN" dirty="0"/>
              <a:t>Create a repository in your login with the same name as your username – ritubits.github.io</a:t>
            </a:r>
          </a:p>
          <a:p>
            <a:r>
              <a:rPr lang="en-IN" dirty="0"/>
              <a:t>You may NOT choose any license for the same</a:t>
            </a:r>
          </a:p>
          <a:p>
            <a:r>
              <a:rPr lang="en-IN" dirty="0"/>
              <a:t>Create a file index.html</a:t>
            </a:r>
          </a:p>
          <a:p>
            <a:r>
              <a:rPr lang="en-IN" dirty="0"/>
              <a:t>Use HTML to write content - create your profile page</a:t>
            </a:r>
          </a:p>
          <a:p>
            <a:r>
              <a:rPr lang="en-IN" dirty="0"/>
              <a:t>View your profile:   </a:t>
            </a:r>
            <a:r>
              <a:rPr lang="en-IN" dirty="0">
                <a:hlinkClick r:id="rId2"/>
              </a:rPr>
              <a:t>https://ritubits.github.io/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4527</TotalTime>
  <Words>157</Words>
  <Application>Microsoft Office PowerPoint</Application>
  <PresentationFormat>Widescreen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Office Theme</vt:lpstr>
      <vt:lpstr>Tools and Technologies in OSSE-  Working with GitHub Pages</vt:lpstr>
      <vt:lpstr>What are GitHub Pages</vt:lpstr>
      <vt:lpstr>Working with GitHub Pages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382</cp:revision>
  <dcterms:created xsi:type="dcterms:W3CDTF">2018-10-16T06:13:57Z</dcterms:created>
  <dcterms:modified xsi:type="dcterms:W3CDTF">2022-05-26T08:45:39Z</dcterms:modified>
</cp:coreProperties>
</file>